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7365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7365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7365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7365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1576" y="591058"/>
            <a:ext cx="6692900" cy="671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7365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963" y="2674747"/>
            <a:ext cx="7852409" cy="1875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rtdety.tatarsta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Gylnaz1979god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3700" y="2181225"/>
            <a:ext cx="67183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rgbClr val="17365D"/>
                </a:solidFill>
                <a:latin typeface="Arial Black"/>
                <a:cs typeface="Arial Black"/>
              </a:rPr>
              <a:t>ФАЙЗУЛЛИНА ГУЛЬНАЗ АМИЛЕВНА</a:t>
            </a:r>
            <a:endParaRPr lang="ru-RU" sz="240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317500" y="3019425"/>
            <a:ext cx="6295137" cy="19678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 err="1" smtClean="0">
                <a:latin typeface="Times New Roman"/>
                <a:cs typeface="Times New Roman"/>
              </a:rPr>
              <a:t>Адрес</a:t>
            </a:r>
            <a:r>
              <a:rPr lang="ru-RU" sz="2400" b="1" dirty="0" smtClean="0">
                <a:latin typeface="Times New Roman"/>
                <a:cs typeface="Times New Roman"/>
              </a:rPr>
              <a:t> приема граждан</a:t>
            </a:r>
            <a:r>
              <a:rPr sz="2400" b="1" dirty="0" smtClean="0">
                <a:latin typeface="Times New Roman"/>
                <a:cs typeface="Times New Roman"/>
              </a:rPr>
              <a:t>:</a:t>
            </a:r>
            <a:r>
              <a:rPr sz="2400" b="1" spc="-25" dirty="0" smtClean="0">
                <a:latin typeface="Times New Roman"/>
                <a:cs typeface="Times New Roman"/>
              </a:rPr>
              <a:t> </a:t>
            </a:r>
            <a:endParaRPr lang="ru-RU" sz="2400" b="1" spc="-25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400" dirty="0" smtClean="0"/>
              <a:t>423040</a:t>
            </a:r>
            <a:r>
              <a:rPr sz="2400" dirty="0" smtClean="0"/>
              <a:t>,</a:t>
            </a:r>
            <a:r>
              <a:rPr sz="2400" spc="-20" dirty="0" smtClean="0"/>
              <a:t> </a:t>
            </a:r>
            <a:r>
              <a:rPr sz="2400" dirty="0"/>
              <a:t>г.</a:t>
            </a:r>
            <a:r>
              <a:rPr sz="2400" spc="-30" dirty="0"/>
              <a:t> </a:t>
            </a:r>
            <a:r>
              <a:rPr lang="ru-RU" sz="2400" dirty="0" smtClean="0"/>
              <a:t>Нурлат</a:t>
            </a:r>
            <a:r>
              <a:rPr sz="2400" dirty="0" smtClean="0"/>
              <a:t>,</a:t>
            </a:r>
            <a:r>
              <a:rPr lang="ru-RU" sz="2400" dirty="0" smtClean="0"/>
              <a:t> </a:t>
            </a:r>
            <a:r>
              <a:rPr sz="2400" dirty="0" err="1" smtClean="0"/>
              <a:t>ул</a:t>
            </a:r>
            <a:r>
              <a:rPr sz="2400" dirty="0"/>
              <a:t>.</a:t>
            </a:r>
            <a:r>
              <a:rPr sz="2400" spc="-25" dirty="0"/>
              <a:t> </a:t>
            </a:r>
            <a:r>
              <a:rPr lang="ru-RU" sz="2400" dirty="0" smtClean="0"/>
              <a:t>Школьная</a:t>
            </a:r>
            <a:r>
              <a:rPr sz="2400" dirty="0" smtClean="0"/>
              <a:t>,</a:t>
            </a:r>
            <a:r>
              <a:rPr sz="2400" spc="-35" dirty="0" smtClean="0"/>
              <a:t> </a:t>
            </a:r>
            <a:r>
              <a:rPr sz="2400" dirty="0"/>
              <a:t>д.</a:t>
            </a:r>
            <a:r>
              <a:rPr sz="2400" spc="-15" dirty="0"/>
              <a:t> </a:t>
            </a:r>
            <a:r>
              <a:rPr lang="ru-RU" sz="2400" spc="-25" dirty="0" smtClean="0"/>
              <a:t>7А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400" spc="-25" dirty="0" smtClean="0"/>
              <a:t>(здание ГБОУ «</a:t>
            </a:r>
            <a:r>
              <a:rPr lang="ru-RU" sz="2400" spc="-25" dirty="0" err="1" smtClean="0"/>
              <a:t>Нурлатская</a:t>
            </a:r>
            <a:r>
              <a:rPr lang="ru-RU" sz="2400" spc="-25" dirty="0" smtClean="0"/>
              <a:t> школа-интернат»)</a:t>
            </a:r>
            <a:endParaRPr sz="2400" spc="-25" dirty="0"/>
          </a:p>
          <a:p>
            <a:pPr marL="462280">
              <a:lnSpc>
                <a:spcPts val="1639"/>
              </a:lnSpc>
            </a:pPr>
            <a:endParaRPr lang="ru-RU" sz="2400" dirty="0" smtClean="0"/>
          </a:p>
          <a:p>
            <a:pPr marL="462280">
              <a:lnSpc>
                <a:spcPts val="1639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	</a:t>
            </a:r>
            <a:endParaRPr lang="en-US" sz="2400" b="1" u="sng" spc="-10" dirty="0" smtClean="0">
              <a:solidFill>
                <a:srgbClr val="0000FF"/>
              </a:solidFill>
              <a:uFill>
                <a:solidFill>
                  <a:srgbClr val="0000FF"/>
                </a:solidFill>
              </a:uFill>
              <a:hlinkClick r:id="rId2"/>
            </a:endParaRPr>
          </a:p>
          <a:p>
            <a:pPr marL="462280">
              <a:lnSpc>
                <a:spcPts val="1639"/>
              </a:lnSpc>
            </a:pPr>
            <a:endParaRPr lang="ru-RU" sz="2400" spc="-20" dirty="0" smtClean="0"/>
          </a:p>
          <a:p>
            <a:pPr marL="462280">
              <a:lnSpc>
                <a:spcPts val="1639"/>
              </a:lnSpc>
            </a:pPr>
            <a:endParaRPr sz="2400" spc="-20" dirty="0"/>
          </a:p>
        </p:txBody>
      </p:sp>
      <p:pic>
        <p:nvPicPr>
          <p:cNvPr id="1026" name="Picture 2" descr="C:\Users\user\Desktop\sndtdb28_page-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51700" y="2105025"/>
            <a:ext cx="2855769" cy="4191001"/>
          </a:xfrm>
          <a:prstGeom prst="rect">
            <a:avLst/>
          </a:prstGeom>
          <a:noFill/>
        </p:spPr>
      </p:pic>
      <p:sp>
        <p:nvSpPr>
          <p:cNvPr id="12" name="object 3"/>
          <p:cNvSpPr txBox="1"/>
          <p:nvPr/>
        </p:nvSpPr>
        <p:spPr>
          <a:xfrm>
            <a:off x="546100" y="428625"/>
            <a:ext cx="876300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rgbClr val="17365D"/>
                </a:solidFill>
                <a:latin typeface="Arial Black"/>
                <a:cs typeface="Arial Black"/>
              </a:rPr>
              <a:t>Общественный помощник Уполномоченного по правам ребенка в Республике Татарстан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rgbClr val="17365D"/>
                </a:solidFill>
                <a:latin typeface="Arial Black"/>
                <a:cs typeface="Arial Black"/>
              </a:rPr>
              <a:t>в </a:t>
            </a:r>
            <a:r>
              <a:rPr lang="ru-RU" sz="2400" dirty="0" err="1" smtClean="0">
                <a:solidFill>
                  <a:srgbClr val="17365D"/>
                </a:solidFill>
                <a:latin typeface="Arial Black"/>
                <a:cs typeface="Arial Black"/>
              </a:rPr>
              <a:t>Нурлатском</a:t>
            </a:r>
            <a:r>
              <a:rPr lang="ru-RU" sz="2400" dirty="0" smtClean="0">
                <a:solidFill>
                  <a:srgbClr val="17365D"/>
                </a:solidFill>
                <a:latin typeface="Arial Black"/>
                <a:cs typeface="Arial Black"/>
              </a:rPr>
              <a:t> районе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3700" y="4619625"/>
            <a:ext cx="624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Часы приема: </a:t>
            </a:r>
            <a:r>
              <a:rPr lang="ru-RU" sz="2400" b="1" dirty="0" smtClean="0">
                <a:latin typeface="Times New Roman"/>
                <a:ea typeface="Times New Roman"/>
              </a:rPr>
              <a:t>пятница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, 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с 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14:00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до 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16:00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6100" y="5229225"/>
            <a:ext cx="56188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Контактный телефон:  </a:t>
            </a:r>
            <a:r>
              <a:rPr lang="ru-RU" sz="2400" b="1" dirty="0" smtClean="0">
                <a:latin typeface="Times New Roman"/>
                <a:ea typeface="Times New Roman"/>
              </a:rPr>
              <a:t>+7 987 414 02 42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69900" y="5915025"/>
            <a:ext cx="5094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Рабочий телефон:  </a:t>
            </a:r>
            <a:r>
              <a:rPr lang="ru-RU" sz="2400" b="1" dirty="0" smtClean="0">
                <a:latin typeface="Times New Roman"/>
                <a:ea typeface="Times New Roman"/>
              </a:rPr>
              <a:t>8 (84345) 2-31-85</a:t>
            </a:r>
            <a:endParaRPr lang="ru-RU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69900" y="6600825"/>
            <a:ext cx="4733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E-mail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:</a:t>
            </a:r>
            <a:r>
              <a:rPr lang="ru-RU" sz="2400" b="1" dirty="0" smtClean="0">
                <a:solidFill>
                  <a:srgbClr val="0033CC"/>
                </a:solidFill>
                <a:latin typeface="Times New Roman"/>
                <a:ea typeface="Times New Roman"/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  <a:hlinkClick r:id="rId4"/>
              </a:rPr>
              <a:t>Gylnaz1979god@mail.ru</a:t>
            </a:r>
            <a:r>
              <a:rPr lang="en-US" sz="2400" u="sng" dirty="0" smtClean="0">
                <a:solidFill>
                  <a:schemeClr val="tx1"/>
                </a:solidFill>
              </a:rPr>
              <a:t> </a:t>
            </a:r>
            <a:endParaRPr lang="ru-RU" sz="240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68</Words>
  <Application>Microsoft Office PowerPoint</Application>
  <PresentationFormat>Произвольный</PresentationFormat>
  <Paragraphs>12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 Black</vt:lpstr>
      <vt:lpstr>Times New Roman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Директор</cp:lastModifiedBy>
  <cp:revision>2</cp:revision>
  <dcterms:created xsi:type="dcterms:W3CDTF">2025-10-24T11:59:09Z</dcterms:created>
  <dcterms:modified xsi:type="dcterms:W3CDTF">2026-01-30T11:13:48Z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2025-10-09T00:00:00Z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2025-10-24T00:00:00Z</vt:filetime>
  </property>
  <property fmtid="{D5CDD505-2E9C-101B-9397-08002B2CF9AE}" pid="5" name="Producer">
    <vt:lpwstr>Microsoft® Word 2010</vt:lpwstr>
  </property>
</Properties>
</file>